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8"/>
  </p:handoutMasterIdLst>
  <p:sldIdLst>
    <p:sldId id="259" r:id="rId2"/>
    <p:sldId id="260" r:id="rId3"/>
    <p:sldId id="262" r:id="rId4"/>
    <p:sldId id="263" r:id="rId5"/>
    <p:sldId id="264" r:id="rId6"/>
    <p:sldId id="261" r:id="rId7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ABEA7CA-883B-47B8-9703-1686C5280D17}" type="datetimeFigureOut">
              <a:rPr lang="en-NZ"/>
              <a:pPr>
                <a:defRPr/>
              </a:pPr>
              <a:t>5/03/2014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CAEF874-1CA5-4AB9-A055-CCB0D0B76B23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476257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28509D20-66E8-4B9B-B161-D78E0FFE70C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428670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BDC25EA-1A5C-47A7-BF55-1A8DD8CCF31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52146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70C2CE9-25B1-4CD2-B520-F3E27D5E6CB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7832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17402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A48BF73-49CD-45F0-BECF-7660F0A3C50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01352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4E1D640-2C39-46A0-B5A8-B53703EB68C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123796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6B6486F-47AA-44DE-8EF7-7A3CA356230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0459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1488073-087E-4DC3-A728-BC21F1550A5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97950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EE81460-6A5B-4DE3-ABE1-26C44FF1745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81799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E5D5370-7994-46CB-AED2-E02174CC39F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05182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39695C3-4F72-4EF4-B73A-40B064ABC57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52605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May the mind of Christ, my Saviour,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live in me from day to day,</a:t>
            </a:r>
            <a:endParaRPr lang="en-NZ" dirty="0"/>
          </a:p>
          <a:p>
            <a:r>
              <a:rPr lang="en-GB" dirty="0"/>
              <a:t>	by his love and </a:t>
            </a:r>
            <a:r>
              <a:rPr lang="en-GB" dirty="0" err="1"/>
              <a:t>pow’r</a:t>
            </a:r>
            <a:r>
              <a:rPr lang="en-GB" dirty="0"/>
              <a:t> controlling</a:t>
            </a:r>
            <a:endParaRPr lang="en-NZ" dirty="0"/>
          </a:p>
          <a:p>
            <a:r>
              <a:rPr lang="en-GB" dirty="0"/>
              <a:t>		all I do and say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485]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May the word of God dwell richly</a:t>
            </a:r>
            <a:endParaRPr lang="en-NZ" dirty="0"/>
          </a:p>
          <a:p>
            <a:r>
              <a:rPr lang="en-GB" dirty="0"/>
              <a:t>		in my heart from hour to hour,</a:t>
            </a:r>
            <a:endParaRPr lang="en-NZ" dirty="0"/>
          </a:p>
          <a:p>
            <a:r>
              <a:rPr lang="en-GB" dirty="0"/>
              <a:t>	so that all may see I triumph</a:t>
            </a:r>
            <a:endParaRPr lang="en-NZ" dirty="0"/>
          </a:p>
          <a:p>
            <a:r>
              <a:rPr lang="en-GB" dirty="0"/>
              <a:t>		only through his </a:t>
            </a:r>
            <a:r>
              <a:rPr lang="en-GB" dirty="0" err="1"/>
              <a:t>pow’r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May the peace of God, my Father,</a:t>
            </a:r>
            <a:endParaRPr lang="en-NZ" dirty="0"/>
          </a:p>
          <a:p>
            <a:r>
              <a:rPr lang="en-GB" dirty="0"/>
              <a:t>		rule my life in </a:t>
            </a:r>
            <a:r>
              <a:rPr lang="en-GB" dirty="0" err="1"/>
              <a:t>ev’rything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that I may be calm to comfort</a:t>
            </a:r>
            <a:endParaRPr lang="en-NZ" dirty="0"/>
          </a:p>
          <a:p>
            <a:r>
              <a:rPr lang="en-GB" dirty="0"/>
              <a:t>		sick and sorrowing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675142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May the love of Jesus fill me</a:t>
            </a:r>
            <a:endParaRPr lang="en-NZ" dirty="0"/>
          </a:p>
          <a:p>
            <a:r>
              <a:rPr lang="en-GB" dirty="0"/>
              <a:t>		as the waters fill the sea;</a:t>
            </a:r>
            <a:endParaRPr lang="en-NZ" dirty="0"/>
          </a:p>
          <a:p>
            <a:r>
              <a:rPr lang="en-GB" dirty="0"/>
              <a:t>	him exalting, self abasing:</a:t>
            </a:r>
            <a:endParaRPr lang="en-NZ" dirty="0"/>
          </a:p>
          <a:p>
            <a:r>
              <a:rPr lang="en-GB" dirty="0"/>
              <a:t>		this is victory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50065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May I run the race before me,</a:t>
            </a:r>
            <a:endParaRPr lang="en-NZ" dirty="0"/>
          </a:p>
          <a:p>
            <a:r>
              <a:rPr lang="en-GB" dirty="0"/>
              <a:t>		strong and brave to face the foe,</a:t>
            </a:r>
            <a:endParaRPr lang="en-NZ" dirty="0"/>
          </a:p>
          <a:p>
            <a:r>
              <a:rPr lang="en-GB" dirty="0"/>
              <a:t>	looking only unto Jesus</a:t>
            </a:r>
            <a:endParaRPr lang="en-NZ" dirty="0"/>
          </a:p>
          <a:p>
            <a:r>
              <a:rPr lang="en-GB" dirty="0"/>
              <a:t>		as I onward go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600676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6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May his beauty rest upon me</a:t>
            </a:r>
            <a:endParaRPr lang="en-NZ" dirty="0"/>
          </a:p>
          <a:p>
            <a:r>
              <a:rPr lang="en-GB" dirty="0"/>
              <a:t>		as I seek the lost to win,</a:t>
            </a:r>
            <a:endParaRPr lang="en-NZ" dirty="0"/>
          </a:p>
          <a:p>
            <a:r>
              <a:rPr lang="en-GB" dirty="0"/>
              <a:t>	and may they forget the channel,</a:t>
            </a:r>
            <a:endParaRPr lang="en-NZ" dirty="0"/>
          </a:p>
          <a:p>
            <a:r>
              <a:rPr lang="en-GB" dirty="0"/>
              <a:t>		seeing only him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0" y="5903893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485</a:t>
            </a:r>
            <a:endParaRPr lang="en-NZ" altLang="en-US" sz="1000" dirty="0"/>
          </a:p>
          <a:p>
            <a:pPr algn="r"/>
            <a:r>
              <a:rPr lang="en-GB" sz="1000" i="1" dirty="0"/>
              <a:t>Lyrics public domain</a:t>
            </a:r>
            <a:endParaRPr lang="en-NZ" sz="1000" i="1" dirty="0"/>
          </a:p>
          <a:p>
            <a:pPr algn="r"/>
            <a:r>
              <a:rPr lang="en-GB" sz="1000" dirty="0"/>
              <a:t>Text: Kate B. Wilkinson, 1925</a:t>
            </a:r>
            <a:endParaRPr lang="en-NZ" sz="1000" dirty="0"/>
          </a:p>
          <a:p>
            <a:pPr algn="r"/>
            <a:r>
              <a:rPr lang="en-GB" sz="1000" dirty="0"/>
              <a:t>Tune: A. Cyril </a:t>
            </a:r>
            <a:r>
              <a:rPr lang="en-GB" sz="1000" dirty="0" err="1"/>
              <a:t>Barham</a:t>
            </a:r>
            <a:r>
              <a:rPr lang="en-GB" sz="1000" dirty="0"/>
              <a:t>-Gould, 1925;</a:t>
            </a:r>
            <a:br>
              <a:rPr lang="en-GB" sz="1000" dirty="0"/>
            </a:br>
            <a:r>
              <a:rPr lang="en-GB" sz="1000" dirty="0" err="1"/>
              <a:t>desc</a:t>
            </a:r>
            <a:r>
              <a:rPr lang="en-GB" sz="1000" dirty="0"/>
              <a:t>. Emily R. Brink, 1986, © Faith Alive Christian Resources, 1987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42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2014-03-05T09:35:17Z</dcterms:created>
  <dcterms:modified xsi:type="dcterms:W3CDTF">2014-03-05T09:36:38Z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